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7BB8-7800-4ACE-A788-811FD482068B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A114-AFB3-4C0A-95DD-87C324812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3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7BB8-7800-4ACE-A788-811FD482068B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A114-AFB3-4C0A-95DD-87C324812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91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7BB8-7800-4ACE-A788-811FD482068B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A114-AFB3-4C0A-95DD-87C324812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13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7BB8-7800-4ACE-A788-811FD482068B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A114-AFB3-4C0A-95DD-87C324812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53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7BB8-7800-4ACE-A788-811FD482068B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A114-AFB3-4C0A-95DD-87C324812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984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7BB8-7800-4ACE-A788-811FD482068B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A114-AFB3-4C0A-95DD-87C324812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45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7BB8-7800-4ACE-A788-811FD482068B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A114-AFB3-4C0A-95DD-87C324812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032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7BB8-7800-4ACE-A788-811FD482068B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A114-AFB3-4C0A-95DD-87C324812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809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7BB8-7800-4ACE-A788-811FD482068B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A114-AFB3-4C0A-95DD-87C324812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87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7BB8-7800-4ACE-A788-811FD482068B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A114-AFB3-4C0A-95DD-87C324812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67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47BB8-7800-4ACE-A788-811FD482068B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A114-AFB3-4C0A-95DD-87C324812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7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47BB8-7800-4ACE-A788-811FD482068B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9A114-AFB3-4C0A-95DD-87C3248122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22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92" y="3573851"/>
            <a:ext cx="4762500" cy="3171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050181" y="1613919"/>
            <a:ext cx="890336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СОВРЕМЕННЫЙ ОБРАЗ ЖИЗНИ И ЗДОРОВЬЕ ЧЕЛОВЕКА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46206" y="4851133"/>
            <a:ext cx="4369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ИВАНОВА ЕКАТЕРИНА ПАВЛОВНА – СТАРШИЙ ВОСПИТАТЕЛЬ МДОУ№17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8214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39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197642" y="341483"/>
            <a:ext cx="670880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Здоровье</a:t>
            </a: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бесценное достояние не только каждого человека, но и всего общества.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97642" y="1298747"/>
            <a:ext cx="43849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Здоровье - непременное 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условие</a:t>
            </a: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счастья.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97642" y="185454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Здоровье не может характеризоваться благополучием, поскольку это - характеристика не субъекта, а результата его взаимодействия со средой.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17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9924" y="336884"/>
            <a:ext cx="9817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Принципы необходимые современному человеку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81036" y="2435192"/>
            <a:ext cx="60927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Во-первых, необходимо повысить стрессоустойчивость своего организма. 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Во-вторых, утреннее пробуждение должно ознаменовать собой начало нового радостного дня, а не заглатывание кофе на автомате и безрадостную поездку на работу. 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>
                <a:solidFill>
                  <a:schemeClr val="bg1"/>
                </a:solidFill>
              </a:rPr>
              <a:t>В-третьих, в течение дня, если нет возможности нормально покушать, то заменить бутербродные перекусы на что-то полезное, например, обезжиренный творог с бананом. </a:t>
            </a:r>
          </a:p>
        </p:txBody>
      </p:sp>
    </p:spTree>
    <p:extLst>
      <p:ext uri="{BB962C8B-B14F-4D97-AF65-F5344CB8AC3E}">
        <p14:creationId xmlns:p14="http://schemas.microsoft.com/office/powerpoint/2010/main" val="339781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193042" y="395256"/>
            <a:ext cx="66546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Факторы, определяющие здоровье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63941" y="1238918"/>
            <a:ext cx="6096000" cy="50731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Соблюдение режима дня – труда, отдыха, сна - в соответствии с суточным биоритмом;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Двигательная активность, включающая систематические занятия доступными видами спорта, оздоровительным бегом, ритмической и статической гимнастикой, дозированной ходьбой на воздухе;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снимать нервное напряжение с помощью мышечного расслабления (автогенная тренировка);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Разумное использование методов закаливания, гипертермических и </a:t>
            </a:r>
            <a:r>
              <a:rPr lang="ru-RU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гидровоздействий</a:t>
            </a: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Рациональное питание.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85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360245" y="260502"/>
            <a:ext cx="803856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Здоровый образ жизни нацелен на то, чтобы человек: </a:t>
            </a: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умел </a:t>
            </a:r>
            <a:r>
              <a:rPr lang="ru-RU" dirty="0">
                <a:solidFill>
                  <a:schemeClr val="bg1"/>
                </a:solidFill>
              </a:rPr>
              <a:t>высокоэффективно и экономично трудиться,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рационально </a:t>
            </a:r>
            <a:r>
              <a:rPr lang="ru-RU" dirty="0">
                <a:solidFill>
                  <a:schemeClr val="bg1"/>
                </a:solidFill>
              </a:rPr>
              <a:t>расходовать свои силы, знания и энергию в </a:t>
            </a:r>
            <a:r>
              <a:rPr lang="ru-RU" dirty="0" smtClean="0">
                <a:solidFill>
                  <a:schemeClr val="bg1"/>
                </a:solidFill>
              </a:rPr>
              <a:t>процессе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своей </a:t>
            </a:r>
            <a:r>
              <a:rPr lang="ru-RU" dirty="0">
                <a:solidFill>
                  <a:schemeClr val="bg1"/>
                </a:solidFill>
              </a:rPr>
              <a:t>профессиональной, общественно-полезной деятельности</a:t>
            </a:r>
            <a:r>
              <a:rPr lang="ru-RU" dirty="0" smtClean="0">
                <a:solidFill>
                  <a:schemeClr val="bg1"/>
                </a:solidFill>
              </a:rPr>
              <a:t>;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владел </a:t>
            </a:r>
            <a:r>
              <a:rPr lang="ru-RU" dirty="0">
                <a:solidFill>
                  <a:schemeClr val="bg1"/>
                </a:solidFill>
              </a:rPr>
              <a:t>знаниями, умениями и навыками восстановления </a:t>
            </a:r>
            <a:r>
              <a:rPr lang="ru-RU" dirty="0" smtClean="0">
                <a:solidFill>
                  <a:schemeClr val="bg1"/>
                </a:solidFill>
              </a:rPr>
              <a:t>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оздоровления организма после напряженного труда</a:t>
            </a:r>
            <a:r>
              <a:rPr lang="ru-RU" dirty="0" smtClean="0">
                <a:solidFill>
                  <a:schemeClr val="bg1"/>
                </a:solidFill>
              </a:rPr>
              <a:t>;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постоянно </a:t>
            </a:r>
            <a:r>
              <a:rPr lang="ru-RU" dirty="0">
                <a:solidFill>
                  <a:schemeClr val="bg1"/>
                </a:solidFill>
              </a:rPr>
              <a:t>углублял свои нравственные убеждения, духовно обогащался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развивал и совершенствовал свои физические качества и способности</a:t>
            </a:r>
            <a:r>
              <a:rPr lang="ru-RU" dirty="0" smtClean="0">
                <a:solidFill>
                  <a:schemeClr val="bg1"/>
                </a:solidFill>
              </a:rPr>
              <a:t>;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- самостоятельно поддерживал и укреплял свое здоровье.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151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6509" y="83762"/>
            <a:ext cx="11454064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Эффектив­ность здорового образа жизни для данного человека можно определить по ряду биосоциальных критериев, включающих:</a:t>
            </a:r>
            <a:endParaRPr lang="ru-RU" sz="20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0033" y="1703938"/>
            <a:ext cx="773229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оценку морфофункциональных показателей здоровья: уровень физического развития, уровень физической подготовленности, уровень адаптивных возмож­ностей человека;</a:t>
            </a:r>
            <a:endParaRPr lang="ru-RU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оценку состояния иммунитета: количество простудных и инфекционных за­болеваний в течение определенного периода;</a:t>
            </a:r>
            <a:endParaRPr lang="ru-RU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оценку адаптации к социально-экономическим условиям  жизни (с учетом эффективности профессиональной деятельности, успешности деятельности и ее «физиологической стоимости» и психофизиологических особенностей); актив­ности исполнения семейно-бытовых обязанностей; широты и проявления соци­альных и личностных интересов;</a:t>
            </a:r>
            <a:endParaRPr lang="ru-RU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76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26164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800825" y="1714365"/>
            <a:ext cx="6096000" cy="4653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оценку уровня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валеологической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грамотности, в том числе: степень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сформи­рованности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установки на здоровый образ жизни (психологический аспект); уро­вень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валеологических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знаний (педагогический аспект); уровень усвоения прак­тических знаний и навыков, связанных с поддержанием и укреплением здоровья (медико-физиологический и психолого-педагогический аспекты); умение само­стоятельно построить индивидуальную траекторию здоровья и программу здоро­вого образа жизни.</a:t>
            </a:r>
            <a:endParaRPr lang="ru-RU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3255" y="257018"/>
            <a:ext cx="119160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Эффектив­ность здорового образа жизни для данного человека можно определить по ряду биосоциальных критериев, включающих:</a:t>
            </a:r>
            <a:endParaRPr lang="ru-RU" sz="20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243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17065" y="626535"/>
            <a:ext cx="65616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СПАСИБО ЗА ВНИМАНИЕ!</a:t>
            </a:r>
            <a:endParaRPr lang="ru-RU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7081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336</Words>
  <Application>Microsoft Office PowerPoint</Application>
  <PresentationFormat>Широкоэкранный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СОВРЕМЕННЫЙ ОБРАЗ ЖИЗНИ И ЗДОРОВЬЕ ЧЕЛОВЕКА </dc:title>
  <dc:creator>domik</dc:creator>
  <cp:lastModifiedBy>дом</cp:lastModifiedBy>
  <cp:revision>6</cp:revision>
  <dcterms:created xsi:type="dcterms:W3CDTF">2015-03-01T03:54:33Z</dcterms:created>
  <dcterms:modified xsi:type="dcterms:W3CDTF">2016-01-18T06:36:03Z</dcterms:modified>
</cp:coreProperties>
</file>